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1992" y="-76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707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29438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5098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414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2046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9176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78484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06364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1889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6042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23447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06B04-5EFD-4541-8DA2-DAE9CDE9BFBF}" type="datetimeFigureOut">
              <a:rPr lang="en-NZ" smtClean="0"/>
              <a:t>18/11/2014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17383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Room 24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b="1" dirty="0" smtClean="0">
                <a:solidFill>
                  <a:srgbClr val="00B050"/>
                </a:solidFill>
              </a:rPr>
              <a:t>Environmental Science </a:t>
            </a:r>
          </a:p>
          <a:p>
            <a:r>
              <a:rPr lang="en-NZ" b="1" dirty="0" smtClean="0">
                <a:solidFill>
                  <a:srgbClr val="00B050"/>
                </a:solidFill>
              </a:rPr>
              <a:t>Projects  2014</a:t>
            </a:r>
            <a:endParaRPr lang="en-NZ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76" y="378660"/>
            <a:ext cx="2456616" cy="273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617" y="526190"/>
            <a:ext cx="2436736" cy="294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52" y="460688"/>
            <a:ext cx="2037750" cy="27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3760" y="3318082"/>
            <a:ext cx="27481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B</a:t>
            </a:r>
            <a:r>
              <a:rPr lang="en-NZ" dirty="0" smtClean="0"/>
              <a:t>okashi bin – we have been investigating the Bokashi form of</a:t>
            </a:r>
          </a:p>
          <a:p>
            <a:r>
              <a:rPr lang="en-NZ" dirty="0" smtClean="0"/>
              <a:t>composting.  Huckleberry Farms in Royal Oak has kindly donated a bin to the school.  We are in the process of making an </a:t>
            </a:r>
            <a:r>
              <a:rPr lang="en-NZ" dirty="0" err="1" smtClean="0"/>
              <a:t>imovie</a:t>
            </a:r>
            <a:r>
              <a:rPr lang="en-NZ" dirty="0" smtClean="0"/>
              <a:t> to show how the system works. </a:t>
            </a:r>
          </a:p>
          <a:p>
            <a:endParaRPr lang="en-NZ" dirty="0"/>
          </a:p>
        </p:txBody>
      </p:sp>
      <p:sp>
        <p:nvSpPr>
          <p:cNvPr id="4" name="TextBox 3"/>
          <p:cNvSpPr txBox="1"/>
          <p:nvPr/>
        </p:nvSpPr>
        <p:spPr>
          <a:xfrm>
            <a:off x="3127651" y="3466274"/>
            <a:ext cx="24524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Weta</a:t>
            </a:r>
            <a:r>
              <a:rPr lang="en-NZ" dirty="0"/>
              <a:t> </a:t>
            </a:r>
            <a:r>
              <a:rPr lang="en-NZ" dirty="0" smtClean="0"/>
              <a:t>motels – earlier this year we studied different kinds of </a:t>
            </a:r>
            <a:r>
              <a:rPr lang="en-NZ" dirty="0" err="1" smtClean="0"/>
              <a:t>weta</a:t>
            </a:r>
            <a:r>
              <a:rPr lang="en-NZ" dirty="0"/>
              <a:t> </a:t>
            </a:r>
            <a:r>
              <a:rPr lang="en-NZ" dirty="0" smtClean="0"/>
              <a:t>and found they need protecting  so we are now designing  </a:t>
            </a:r>
            <a:r>
              <a:rPr lang="en-NZ" dirty="0" err="1" smtClean="0"/>
              <a:t>weta</a:t>
            </a:r>
            <a:r>
              <a:rPr lang="en-NZ" dirty="0" smtClean="0"/>
              <a:t> hotels to hang in the trees.  Hopefully the </a:t>
            </a:r>
            <a:r>
              <a:rPr lang="en-NZ" dirty="0" err="1" smtClean="0"/>
              <a:t>weta</a:t>
            </a:r>
            <a:r>
              <a:rPr lang="en-NZ" dirty="0" smtClean="0"/>
              <a:t> will come and stay in these safe places.</a:t>
            </a:r>
          </a:p>
          <a:p>
            <a:endParaRPr lang="en-NZ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3416755"/>
            <a:ext cx="23719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err="1" smtClean="0"/>
              <a:t>Cellphones</a:t>
            </a:r>
            <a:r>
              <a:rPr lang="en-NZ" dirty="0" smtClean="0"/>
              <a:t> for Starship</a:t>
            </a:r>
          </a:p>
          <a:p>
            <a:r>
              <a:rPr lang="en-NZ" dirty="0" smtClean="0"/>
              <a:t>We are raising funds for the Starship </a:t>
            </a:r>
            <a:r>
              <a:rPr lang="en-NZ" smtClean="0"/>
              <a:t>Air Ambulance</a:t>
            </a:r>
            <a:r>
              <a:rPr lang="en-NZ" dirty="0" smtClean="0"/>
              <a:t>.  So far we have collected 220 phones.  If we collect 30 more our school will win an IPAD.  SO KEEP COLLECTING PHONES!</a:t>
            </a:r>
          </a:p>
          <a:p>
            <a:endParaRPr lang="en-NZ" dirty="0"/>
          </a:p>
          <a:p>
            <a:r>
              <a:rPr lang="en-NZ" b="1" dirty="0" smtClean="0"/>
              <a:t>ROOM 24</a:t>
            </a:r>
          </a:p>
        </p:txBody>
      </p:sp>
    </p:spTree>
    <p:extLst>
      <p:ext uri="{BB962C8B-B14F-4D97-AF65-F5344CB8AC3E}">
        <p14:creationId xmlns:p14="http://schemas.microsoft.com/office/powerpoint/2010/main" val="30394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131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Room 24</vt:lpstr>
      <vt:lpstr>PowerPoint Presentation</vt:lpstr>
    </vt:vector>
  </TitlesOfParts>
  <Company>Royal Oak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9</cp:revision>
  <dcterms:created xsi:type="dcterms:W3CDTF">2014-11-16T21:47:59Z</dcterms:created>
  <dcterms:modified xsi:type="dcterms:W3CDTF">2014-11-18T04:39:34Z</dcterms:modified>
</cp:coreProperties>
</file>